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8" r:id="rId2"/>
    <p:sldId id="265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60" r:id="rId12"/>
    <p:sldId id="274" r:id="rId13"/>
    <p:sldId id="259" r:id="rId14"/>
    <p:sldId id="261" r:id="rId15"/>
    <p:sldId id="262" r:id="rId16"/>
    <p:sldId id="26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9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8D60F358-D1B1-46B2-8799-BD4D08B85837}" type="datetimeFigureOut">
              <a:rPr lang="en-IN" smtClean="0"/>
              <a:t>12-06-2024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C2B994D0-51BB-43A3-B0F9-A6A71E0C0E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2812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0F358-D1B1-46B2-8799-BD4D08B85837}" type="datetimeFigureOut">
              <a:rPr lang="en-IN" smtClean="0"/>
              <a:t>12-06-2024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94D0-51BB-43A3-B0F9-A6A71E0C0E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4470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0F358-D1B1-46B2-8799-BD4D08B85837}" type="datetimeFigureOut">
              <a:rPr lang="en-IN" smtClean="0"/>
              <a:t>12-06-2024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94D0-51BB-43A3-B0F9-A6A71E0C0E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36803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0F358-D1B1-46B2-8799-BD4D08B85837}" type="datetimeFigureOut">
              <a:rPr lang="en-IN" smtClean="0"/>
              <a:t>12-06-2024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94D0-51BB-43A3-B0F9-A6A71E0C0E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64554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0F358-D1B1-46B2-8799-BD4D08B85837}" type="datetimeFigureOut">
              <a:rPr lang="en-IN" smtClean="0"/>
              <a:t>12-06-2024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94D0-51BB-43A3-B0F9-A6A71E0C0E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13137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0F358-D1B1-46B2-8799-BD4D08B85837}" type="datetimeFigureOut">
              <a:rPr lang="en-IN" smtClean="0"/>
              <a:t>12-06-2024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94D0-51BB-43A3-B0F9-A6A71E0C0E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15837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0F358-D1B1-46B2-8799-BD4D08B85837}" type="datetimeFigureOut">
              <a:rPr lang="en-IN" smtClean="0"/>
              <a:t>12-06-2024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94D0-51BB-43A3-B0F9-A6A71E0C0E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14490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8D60F358-D1B1-46B2-8799-BD4D08B85837}" type="datetimeFigureOut">
              <a:rPr lang="en-IN" smtClean="0"/>
              <a:t>12-06-2024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94D0-51BB-43A3-B0F9-A6A71E0C0E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00123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8D60F358-D1B1-46B2-8799-BD4D08B85837}" type="datetimeFigureOut">
              <a:rPr lang="en-IN" smtClean="0"/>
              <a:t>12-06-2024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94D0-51BB-43A3-B0F9-A6A71E0C0E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0073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0F358-D1B1-46B2-8799-BD4D08B85837}" type="datetimeFigureOut">
              <a:rPr lang="en-IN" smtClean="0"/>
              <a:t>12-06-2024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94D0-51BB-43A3-B0F9-A6A71E0C0E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9882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0F358-D1B1-46B2-8799-BD4D08B85837}" type="datetimeFigureOut">
              <a:rPr lang="en-IN" smtClean="0"/>
              <a:t>12-06-2024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94D0-51BB-43A3-B0F9-A6A71E0C0E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0683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0F358-D1B1-46B2-8799-BD4D08B85837}" type="datetimeFigureOut">
              <a:rPr lang="en-IN" smtClean="0"/>
              <a:t>12-06-2024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94D0-51BB-43A3-B0F9-A6A71E0C0E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787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0F358-D1B1-46B2-8799-BD4D08B85837}" type="datetimeFigureOut">
              <a:rPr lang="en-IN" smtClean="0"/>
              <a:t>12-06-2024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94D0-51BB-43A3-B0F9-A6A71E0C0E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7509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0F358-D1B1-46B2-8799-BD4D08B85837}" type="datetimeFigureOut">
              <a:rPr lang="en-IN" smtClean="0"/>
              <a:t>12-06-2024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94D0-51BB-43A3-B0F9-A6A71E0C0E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0509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0F358-D1B1-46B2-8799-BD4D08B85837}" type="datetimeFigureOut">
              <a:rPr lang="en-IN" smtClean="0"/>
              <a:t>12-06-2024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94D0-51BB-43A3-B0F9-A6A71E0C0E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7386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0F358-D1B1-46B2-8799-BD4D08B85837}" type="datetimeFigureOut">
              <a:rPr lang="en-IN" smtClean="0"/>
              <a:t>12-06-2024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94D0-51BB-43A3-B0F9-A6A71E0C0E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3545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0F358-D1B1-46B2-8799-BD4D08B85837}" type="datetimeFigureOut">
              <a:rPr lang="en-IN" smtClean="0"/>
              <a:t>12-06-2024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94D0-51BB-43A3-B0F9-A6A71E0C0E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693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8D60F358-D1B1-46B2-8799-BD4D08B85837}" type="datetimeFigureOut">
              <a:rPr lang="en-IN" smtClean="0"/>
              <a:t>12-06-2024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C2B994D0-51BB-43A3-B0F9-A6A71E0C0E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3927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E19254-7060-F620-77A7-3A96B8F463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884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1776BB-29E1-5775-59DD-9F0CA5B906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02" y="0"/>
            <a:ext cx="11699913" cy="740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125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8AAF4B-AA99-1494-0B1D-49F29A0889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7288" y="0"/>
            <a:ext cx="121956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2774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1296FD-245B-04C3-928B-29E851E262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219"/>
            <a:ext cx="11865166" cy="655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290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37D17D-FF3F-16C5-8F13-04DDDA0E85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219"/>
            <a:ext cx="12041436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752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87E38B-2E2D-E882-619E-B8CBB963DB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186"/>
            <a:ext cx="12063470" cy="6736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662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BED14C-7C0A-1B8A-53A4-80DBC2AC89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4573"/>
            <a:ext cx="11997369" cy="6169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4739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6E86796-B7AD-936F-3F6B-4EA9FAF56A08}"/>
              </a:ext>
            </a:extLst>
          </p:cNvPr>
          <p:cNvSpPr/>
          <p:nvPr/>
        </p:nvSpPr>
        <p:spPr>
          <a:xfrm>
            <a:off x="1839817" y="2273272"/>
            <a:ext cx="8284684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 YOU…</a:t>
            </a:r>
          </a:p>
        </p:txBody>
      </p:sp>
    </p:spTree>
    <p:extLst>
      <p:ext uri="{BB962C8B-B14F-4D97-AF65-F5344CB8AC3E}">
        <p14:creationId xmlns:p14="http://schemas.microsoft.com/office/powerpoint/2010/main" val="725007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D01E23-4276-F37A-F6DA-71E1794856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075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049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789F07-CA92-7DAE-35DB-4707C248A4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887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75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F5D0CF-CE4D-26C8-71A7-613B2471E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53" y="785443"/>
            <a:ext cx="12026747" cy="5934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877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82625D-ABA4-11D3-8F2D-3765FC8FE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135" y="404390"/>
            <a:ext cx="12085504" cy="6049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838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9FBA70-FCDC-D6B1-381B-C583651EDB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058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3E7D25-2D37-A7C7-CDCD-485B2A8AE5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54" y="134470"/>
            <a:ext cx="11960646" cy="6589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380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16D4F3-8C55-9BA5-4B53-984AEB45DC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320" y="143219"/>
            <a:ext cx="11843133" cy="6714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644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890C0B-0863-A96C-81C1-28F9F48ACE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455" y="4284"/>
            <a:ext cx="10950767" cy="684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6159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32</TotalTime>
  <Words>3</Words>
  <Application>Microsoft Office PowerPoint</Application>
  <PresentationFormat>Widescreen</PresentationFormat>
  <Paragraphs>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Century Gothic</vt:lpstr>
      <vt:lpstr>Wingdings 3</vt:lpstr>
      <vt:lpstr>Ion Boardroom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Narayan Pawar</dc:creator>
  <cp:lastModifiedBy>Narayan Pawar</cp:lastModifiedBy>
  <cp:revision>1</cp:revision>
  <dcterms:created xsi:type="dcterms:W3CDTF">2024-06-12T11:32:00Z</dcterms:created>
  <dcterms:modified xsi:type="dcterms:W3CDTF">2024-06-12T12:04:38Z</dcterms:modified>
</cp:coreProperties>
</file>

<file path=docProps/thumbnail.jpeg>
</file>